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57" r:id="rId3"/>
    <p:sldId id="268" r:id="rId4"/>
    <p:sldId id="266" r:id="rId5"/>
    <p:sldId id="269" r:id="rId6"/>
    <p:sldId id="274" r:id="rId7"/>
    <p:sldId id="275" r:id="rId8"/>
    <p:sldId id="276" r:id="rId9"/>
    <p:sldId id="277" r:id="rId10"/>
    <p:sldId id="278" r:id="rId11"/>
    <p:sldId id="279" r:id="rId12"/>
    <p:sldId id="283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1" autoAdjust="0"/>
    <p:restoredTop sz="94638" autoAdjust="0"/>
  </p:normalViewPr>
  <p:slideViewPr>
    <p:cSldViewPr>
      <p:cViewPr>
        <p:scale>
          <a:sx n="100" d="100"/>
          <a:sy n="100" d="100"/>
        </p:scale>
        <p:origin x="-16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EBD3-0627-425D-9994-E36EAD9E2C7D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1B78-3EB8-4903-8035-60CDF65DF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1B78-3EB8-4903-8035-60CDF65DF057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3872-E886-4983-9660-F4F74EDD9CD4}" type="datetimeFigureOut">
              <a:rPr lang="pl-PL" smtClean="0"/>
              <a:pPr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EC72-E5D3-4765-B18E-59EFBB8408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uzeum-narciarstwa.pl/dla_sponsorow/1_k_d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ieklin-ski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iznesistyl.pl/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270892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Prezentacja wykonana przez Marka </a:t>
            </a:r>
            <a:r>
              <a:rPr lang="pl-PL" dirty="0" err="1" smtClean="0"/>
              <a:t>Prohaskę</a:t>
            </a:r>
            <a:endParaRPr lang="pl-PL" dirty="0" smtClean="0"/>
          </a:p>
          <a:p>
            <a:pPr algn="ctr"/>
            <a:r>
              <a:rPr lang="pl-PL" dirty="0" smtClean="0"/>
              <a:t>w ramach projektu „Podaj dalej 2 -Senior dla Kultury” realizowanego  przez NASK</a:t>
            </a:r>
          </a:p>
          <a:p>
            <a:pPr algn="ctr"/>
            <a:r>
              <a:rPr lang="pl-PL" dirty="0" smtClean="0"/>
              <a:t>I finansowanego przez Ministerstwo Kultury </a:t>
            </a:r>
          </a:p>
          <a:p>
            <a:pPr algn="ctr"/>
            <a:r>
              <a:rPr lang="pl-PL" dirty="0" smtClean="0"/>
              <a:t>I Dziedzictwa Narodowego.</a:t>
            </a:r>
          </a:p>
        </p:txBody>
      </p:sp>
      <p:pic>
        <p:nvPicPr>
          <p:cNvPr id="4" name="Obraz 3" descr="belka sd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72675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55576" y="76470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Korzystając z okazji  chciałbym zaapelować do słuchaczy tej prezentacji </a:t>
            </a:r>
          </a:p>
          <a:p>
            <a:r>
              <a:rPr lang="pl-PL" dirty="0" smtClean="0"/>
              <a:t>i nie tylko) do przekazywania do muzeum posiadanych eksponatów, niekiedy zapomnianych na strychach i w piwnicach. Każdy darczyńca zostanie uhonorowany  specjalnym podziękowaniem przesłanym przez Wójta Gminy Dębowiec zawierający wykaz przekazanych przedmiotów , a jego nazwisko zostanie wpisane na listę darczyńców  dostępną na stronie </a:t>
            </a:r>
            <a:r>
              <a:rPr lang="pl-PL" dirty="0" smtClean="0">
                <a:hlinkClick r:id="rId2"/>
              </a:rPr>
              <a:t>muzeum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  <p:pic>
        <p:nvPicPr>
          <p:cNvPr id="30722" name="Picture 2" descr="C:\Users\kurs\Desktop\Ska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911945" cy="407707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012160" y="645333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zbiory własne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76672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Uważam, że inicjatywa zorganizowania tego muzeum jest godna zainteresowania, a może i pomocy ze strony Ministerstwa Kultury i Dziedzictwa Narodowego.</a:t>
            </a:r>
          </a:p>
          <a:p>
            <a:r>
              <a:rPr lang="pl-PL" dirty="0" smtClean="0"/>
              <a:t>	Szkoda tylko, że w Zakopanem , od co najmniej  15 lat, nie udało się zorganizować Muzeum Sportów Zimowych, mimo usilnych mieszkańca Zakopanego-kolekcjonera, którego zbiorów nie powstydziło by się, żadne muzeum tego typu na świecie.</a:t>
            </a:r>
          </a:p>
          <a:p>
            <a:r>
              <a:rPr lang="pl-PL" dirty="0" smtClean="0"/>
              <a:t>	W imieniu Wójta Gminy Dębowiec, personelu muzeum oraz darczyńców  zapraszam Państwa  do odwiedzenia muzeum.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948264" y="6381328"/>
            <a:ext cx="1991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Wykorzystano zasoby Internetu</a:t>
            </a:r>
            <a:endParaRPr lang="pl-PL" sz="1100" dirty="0"/>
          </a:p>
        </p:txBody>
      </p:sp>
      <p:pic>
        <p:nvPicPr>
          <p:cNvPr id="4" name="Picture 2" descr="I:\Cieklin.jpg"/>
          <p:cNvPicPr>
            <a:picLocks noChangeAspect="1" noChangeArrowheads="1"/>
          </p:cNvPicPr>
          <p:nvPr/>
        </p:nvPicPr>
        <p:blipFill>
          <a:blip r:embed="rId2" cstate="print"/>
          <a:srcRect t="8928" b="19195"/>
          <a:stretch>
            <a:fillRect/>
          </a:stretch>
        </p:blipFill>
        <p:spPr bwMode="auto">
          <a:xfrm>
            <a:off x="1331640" y="3212976"/>
            <a:ext cx="4896543" cy="317453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843808" y="638132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Internet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1043608" y="692696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uzeum-narciarstwa.pl/img/logo_muzeum_narciarstwa_w_cieklin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2808421" cy="319324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99592" y="764704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latin typeface="Alibi" pitchFamily="2" charset="-18"/>
              </a:rPr>
              <a:t>MUZEUM NARCIARSTWA  W  CIEKLINIE   </a:t>
            </a:r>
            <a:endParaRPr lang="pl-PL" sz="4400" dirty="0">
              <a:latin typeface="Alibi" pitchFamily="2" charset="-1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4149080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Powszechnie panuje przekonanie, że kolebką narciarstwa na ziemiach polskich jest Zakopane. Okazuje się jednak, że pierwsze, udokumentowane, próby poruszania się na nartach w Polsce podjął w 1888 r. Stanisław  Barabasz w miejscowości CIEKLIN leżącej na pograniczu Beskidu Niskiego i Pogórza Jasielskiego. </a:t>
            </a:r>
          </a:p>
          <a:p>
            <a:r>
              <a:rPr lang="pl-PL" dirty="0" smtClean="0"/>
              <a:t>Co prawda próby korzystania z nart w Tatrach podejmowane były około 10 lat wcześniej, ale było to po południowej, wówczas, węgierskiej, stronie Tatr.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95936" y="3717032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muzeum-narciarstwa.pl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188640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Stanisław Barabasz, mieszkaniec Krakowa, zimą1888 r. przyjechał do Cieklina  na polowanie z zamiarem pozostania u znajomego przez jakiś czas. Ponieważ obfite opady śniegu znacznie utrudniały poruszanie się w terenie postanowił temu zaradzić. Wykorzystując  wcześniej uzyskane (od uchodźców z Kaukazu) wiadomości dotyczące budowy i użytkowania nart, zlecił miejscowemu ,dworskiemu, stelmachowi wykonanie nart. Zamówienie zostało zrealizowane, ale z powodu braku odpowiedniego materiału , jedna narta była jasionowa, a druga bukowa. Na tych nartach Barabasz poruszał się po okolicy. Pasję narciarską Barabasz kontynuował po przyjeździe do Krakowa na Kopcu Kościuszki.</a:t>
            </a:r>
          </a:p>
          <a:p>
            <a:r>
              <a:rPr lang="pl-PL" dirty="0" smtClean="0"/>
              <a:t>	W1901 r. Barabasz został dyrektorem Szkoły Zawodowej Przemysłu Drzewnego w Zakopanem gdzie pod jego nadzorem uczniowie wykonywali pierwsze narty.</a:t>
            </a:r>
            <a:endParaRPr lang="pl-PL" dirty="0"/>
          </a:p>
        </p:txBody>
      </p:sp>
      <p:pic>
        <p:nvPicPr>
          <p:cNvPr id="5" name="Picture 2" descr="http://www.pogorza.pl/grafika/artykuly/narty-barabasz-cieklina/barabasz-stanislaw-n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1624">
            <a:off x="1310739" y="3272768"/>
            <a:ext cx="2325827" cy="328498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0" y="6309320"/>
            <a:ext cx="3012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Stanisław Barabasz na nartach</a:t>
            </a:r>
            <a:endParaRPr lang="pl-PL" dirty="0"/>
          </a:p>
        </p:txBody>
      </p:sp>
      <p:pic>
        <p:nvPicPr>
          <p:cNvPr id="7" name="Picture 2" descr="http://histmag.org/grafika/articles2/narty/nart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3">
            <a:off x="4086861" y="3339026"/>
            <a:ext cx="4248472" cy="312514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891763" y="6309320"/>
            <a:ext cx="325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Narciarze  na  początku XX wieku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59832" y="645333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z-ne.pl</a:t>
            </a:r>
            <a:endParaRPr lang="pl-PL" sz="1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499992" y="645333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z-ne.pl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92696"/>
            <a:ext cx="5668166" cy="430590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15616" y="53732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Cieklin znajduje się w odległości 18 km od Jasła, 19 km od Gorlic i 23 km od Dukli.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56176" y="501317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google</a:t>
            </a:r>
            <a:r>
              <a:rPr lang="pl-PL" sz="1000" dirty="0" smtClean="0"/>
              <a:t> </a:t>
            </a:r>
            <a:r>
              <a:rPr lang="pl-PL" sz="1000" dirty="0" err="1" smtClean="0"/>
              <a:t>maps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</a:p>
          <a:p>
            <a:r>
              <a:rPr lang="pl-PL" dirty="0" smtClean="0"/>
              <a:t>	Staraniem miejscowej społeczności i władz Gminy Dębowiec w 120 rocznicę prób narciarskich  Barabasza otwarto w Cieklinie Muzeum Narciarstwa jego imienia. Początek kolekcji stanowiła darowizna zbiorów dwóch miejscowych kolekcjonerów. Dzięki kolejnym darczyńcom muzeum sukcesywnie powiększa swoje zbiory i obecnie planuje się powiększenie ekspozycji o następną salę.</a:t>
            </a:r>
            <a:endParaRPr lang="pl-PL" dirty="0"/>
          </a:p>
        </p:txBody>
      </p:sp>
      <p:pic>
        <p:nvPicPr>
          <p:cNvPr id="3" name="Picture 2" descr="http://www.polskaniezwykla.pl/pictures/original/4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409490" cy="346076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411760" y="33569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Budynek muzeum</a:t>
            </a:r>
            <a:endParaRPr lang="pl-PL" dirty="0"/>
          </a:p>
        </p:txBody>
      </p:sp>
      <p:pic>
        <p:nvPicPr>
          <p:cNvPr id="5" name="Picture 2" descr="http://www.beskid-niski-pogorze.pl/szlaki/szlaki_rowerowe/fotki/szlak_cmentarzy_wojennych/muzeum_narciarstwa_ciek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3672408" cy="283949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364088" y="5733256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www.szlaki-beskid.klikklik.pl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1600" y="6165304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polskaniezwykla.pl</a:t>
            </a:r>
            <a:r>
              <a:rPr lang="pl-PL" sz="1000" dirty="0" smtClean="0"/>
              <a:t>, fot. Janusz Klimkiewicz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26064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Muzeum posiada bogatą kolekcję nart, wiązań, butów, kijów i strojów</a:t>
            </a:r>
          </a:p>
          <a:p>
            <a:r>
              <a:rPr lang="pl-PL" dirty="0" smtClean="0"/>
              <a:t>narciarskich. Najstarszym eksponatem są narty z 1917r. Niestety nart</a:t>
            </a:r>
          </a:p>
          <a:p>
            <a:r>
              <a:rPr lang="pl-PL" dirty="0" smtClean="0"/>
              <a:t>Barabasza w muzeum niema. Jedna z nich (jesionowa ) znajduje się</a:t>
            </a:r>
          </a:p>
          <a:p>
            <a:r>
              <a:rPr lang="pl-PL" dirty="0" smtClean="0"/>
              <a:t>W Muzeum Tatrzańskim w Zakopanem ( w Cieklinie jest tylko jej fotografia naturalnej wielkości ), a druga narta (bukowa) spłonęła na  Hali Pysznej w Tatrach, podczas II wojny światowej. </a:t>
            </a:r>
            <a:endParaRPr lang="pl-PL" dirty="0"/>
          </a:p>
        </p:txBody>
      </p:sp>
      <p:pic>
        <p:nvPicPr>
          <p:cNvPr id="3" name="Picture 2" descr="http://www.cieklin-ski.pl/narty/images/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4626429" cy="2952328"/>
          </a:xfrm>
          <a:prstGeom prst="rect">
            <a:avLst/>
          </a:prstGeom>
          <a:noFill/>
        </p:spPr>
      </p:pic>
      <p:pic>
        <p:nvPicPr>
          <p:cNvPr id="4" name="Picture 2" descr="http://mytourist.pl/upload/atrakcje/c2dbf0c7831c7470cb295b4efca2a9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3840426" cy="29523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55172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Muzeum gromadzi, również inne eksponaty związane z narciarstwem, takie jak książki, plakaty, odznaki, puchary, proporczyki i inne trofea narciarskie.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537321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http://www.cieklin-ski.pl/, fot. Wiesław Czechowicz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76056" y="5373216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www.kondratowka.pl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69269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Posiada również rakiety śnieżne do poruszania się po głębokim śniegu, a także                 </a:t>
            </a:r>
          </a:p>
          <a:p>
            <a:r>
              <a:rPr lang="pl-PL" dirty="0" smtClean="0"/>
              <a:t>eksponaty  związane z turystyką górską. W muzeum można zobaczyć unikalne</a:t>
            </a:r>
          </a:p>
          <a:p>
            <a:r>
              <a:rPr lang="pl-PL" dirty="0" smtClean="0"/>
              <a:t>nartorolki  do zjeżdżania z góry w lecie, po trawie. W muzeum eksponowane </a:t>
            </a:r>
          </a:p>
          <a:p>
            <a:r>
              <a:rPr lang="pl-PL" dirty="0" smtClean="0"/>
              <a:t>są również pamiątki związane z lotnictwem , które w początkach XX wieku</a:t>
            </a:r>
          </a:p>
          <a:p>
            <a:r>
              <a:rPr lang="pl-PL" dirty="0" smtClean="0"/>
              <a:t>prężnie rozwijało się na tym terenie. Często adepci narciarstwa byli jednocześnie adeptami lotnictwa.</a:t>
            </a:r>
          </a:p>
          <a:p>
            <a:endParaRPr lang="pl-PL" dirty="0"/>
          </a:p>
        </p:txBody>
      </p:sp>
      <p:pic>
        <p:nvPicPr>
          <p:cNvPr id="4" name="Picture 2" descr="http://www.nowiny24.pl/apps/pbcsi.dll/bilde?NewTbl=1&amp;Site=NW&amp;Date=20080413&amp;Category=FOTREPORTAZE&amp;ArtNo=632993631&amp;Ref=PH&amp;Item=4&amp;MaxW=670&amp;MaxH=600&amp;bord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4176464" cy="2763427"/>
          </a:xfrm>
          <a:prstGeom prst="rect">
            <a:avLst/>
          </a:prstGeom>
          <a:noFill/>
        </p:spPr>
      </p:pic>
      <p:pic>
        <p:nvPicPr>
          <p:cNvPr id="5" name="Picture 2" descr="http://www.jaslonet.pl/i/news/2010/09/cieklin/1.jpg"/>
          <p:cNvPicPr>
            <a:picLocks noChangeAspect="1" noChangeArrowheads="1"/>
          </p:cNvPicPr>
          <p:nvPr/>
        </p:nvPicPr>
        <p:blipFill>
          <a:blip r:embed="rId3" cstate="print"/>
          <a:srcRect r="20966" b="41472"/>
          <a:stretch>
            <a:fillRect/>
          </a:stretch>
        </p:blipFill>
        <p:spPr bwMode="auto">
          <a:xfrm>
            <a:off x="5004048" y="2852936"/>
            <a:ext cx="3672408" cy="266429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339752" y="32129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Nartorolki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652120" y="5517232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www.muzeum-narciarstwa.pl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43608" y="5661248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nowiny24.pl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908720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Muzeum jest czynne w środy i w soboty, ale po uzgodnieniu z opiekunem zbiorów można je zwiedzać w innych terminach. Wstęp do muzeum jest bezpłatny, a więc muzeum nawet w części  nie zarabia na swoje utrzymanie i jest w całości finansowane przez Gminę Dębowiec. Muzeum można zwiedzać także wirtualnie na stronie </a:t>
            </a:r>
            <a:r>
              <a:rPr lang="pl-PL" dirty="0" smtClean="0">
                <a:hlinkClick r:id="rId2"/>
              </a:rPr>
              <a:t>http://www.cieklin-ski.pl/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2" descr="http://www.biznesistyl.pl/_foty_news/2231_Ciekl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3888432" cy="2592288"/>
          </a:xfrm>
          <a:prstGeom prst="rect">
            <a:avLst/>
          </a:prstGeom>
          <a:noFill/>
        </p:spPr>
      </p:pic>
      <p:pic>
        <p:nvPicPr>
          <p:cNvPr id="7" name="Picture 4" descr="http://tworczebieszczady.pl/wp-content/uploads/Foto_nr_1_-_Tradycja_narciars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816424" cy="26543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5661248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>
                <a:hlinkClick r:id="rId5"/>
              </a:rPr>
              <a:t>www.biznesistyl.pl</a:t>
            </a:r>
            <a:r>
              <a:rPr lang="pl-PL" sz="1000" dirty="0" smtClean="0"/>
              <a:t>, fot. T. </a:t>
            </a:r>
            <a:r>
              <a:rPr lang="pl-PL" sz="1000" dirty="0" err="1" smtClean="0"/>
              <a:t>Późniak</a:t>
            </a:r>
            <a:endParaRPr lang="pl-PL" sz="1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32040" y="5661248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http://tworczebieszczady.pl/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ieklin-ski.pl/aktualnosci/images/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371381" cy="3312368"/>
          </a:xfrm>
          <a:prstGeom prst="rect">
            <a:avLst/>
          </a:prstGeom>
          <a:noFill/>
        </p:spPr>
      </p:pic>
      <p:pic>
        <p:nvPicPr>
          <p:cNvPr id="6" name="Picture 2" descr="http://mlodzidlagminy.pl/wp-content/gallery/nil-swieta-rzeka-zycia-i-smierci-spotkanie-z-barbara-zasowska/dsc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618739" cy="331236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83568" y="83671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Muzeum to nie tylko eksponowanie zbiorów. Na jego bazie prowadzona jest działalność promująca region. Organizowane są konferencje, kursy, prelekcje i odczyty, niekoniecznie związane z narciarstwem,</a:t>
            </a:r>
            <a:br>
              <a:rPr lang="pl-PL" dirty="0" smtClean="0"/>
            </a:br>
            <a:r>
              <a:rPr lang="pl-PL" dirty="0" smtClean="0"/>
              <a:t>a prezentujące regionalną sztukę ludową i miejscowych twórców (obrazy, rzeźby, a także rękodzieło artystyczne) a nawet zawody sportowe dzieci i młodzieży.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6237312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ciekin-ski.pl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44008" y="616530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mlodzidlagminy.pl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141</Words>
  <Application>Microsoft Office PowerPoint</Application>
  <PresentationFormat>Pokaz na ekranie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Muzeum</dc:title>
  <dc:creator>kurs</dc:creator>
  <cp:lastModifiedBy>Your User Name</cp:lastModifiedBy>
  <cp:revision>104</cp:revision>
  <dcterms:created xsi:type="dcterms:W3CDTF">2015-06-10T07:17:52Z</dcterms:created>
  <dcterms:modified xsi:type="dcterms:W3CDTF">2015-11-26T13:21:14Z</dcterms:modified>
</cp:coreProperties>
</file>